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1" r:id="rId3"/>
    <p:sldId id="258" r:id="rId4"/>
    <p:sldId id="259" r:id="rId5"/>
    <p:sldId id="264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4B58"/>
    <a:srgbClr val="1F1E1E"/>
    <a:srgbClr val="736B6A"/>
    <a:srgbClr val="E6B5A9"/>
    <a:srgbClr val="3D353C"/>
    <a:srgbClr val="3231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8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98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60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63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6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369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55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39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73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934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B6326-DC9F-46B1-9057-D4DE05B71F50}" type="datetimeFigureOut">
              <a:rPr lang="en-US" smtClean="0"/>
              <a:t>12/22/2021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A562D-8E89-49BC-A667-995AAAD6C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4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7076"/>
            <a:ext cx="12192000" cy="60638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34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3983"/>
            <a:ext cx="12192000" cy="551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9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9849"/>
            <a:ext cx="12192000" cy="553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8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450" y="194029"/>
            <a:ext cx="10143099" cy="646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201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17696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	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/>
              <a:t>	</a:t>
            </a:r>
            <a:r>
              <a:rPr lang="en-US" dirty="0" smtClean="0"/>
              <a:t> </a:t>
            </a:r>
            <a:r>
              <a:rPr lang="en-US" sz="3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technology nowadays comes in different shapes and sizes, I created my website so that it maintains its appeal even on a bigger screen but also on a smartphone sized display.</a:t>
            </a:r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91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995" y="56858"/>
            <a:ext cx="6348010" cy="67442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02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8046" y="0"/>
            <a:ext cx="61759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3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787" y="0"/>
            <a:ext cx="6154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28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Words>0</Words>
  <Application>Microsoft Office PowerPoint</Application>
  <PresentationFormat>Widescreen</PresentationFormat>
  <Paragraphs>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Alb Silvian</dc:creator>
  <cp:lastModifiedBy>Alb Silvian</cp:lastModifiedBy>
  <cp:revision>3</cp:revision>
  <dcterms:created xsi:type="dcterms:W3CDTF">2021-12-22T15:06:11Z</dcterms:created>
  <dcterms:modified xsi:type="dcterms:W3CDTF">2021-12-22T15:25:56Z</dcterms:modified>
</cp:coreProperties>
</file>

<file path=docProps/thumbnail.jpeg>
</file>